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 varScale="1">
        <p:scale>
          <a:sx n="40" d="100"/>
          <a:sy n="40" d="100"/>
        </p:scale>
        <p:origin x="2448" y="24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20.03.2024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20.03.2024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20.03.2024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20.03.2024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20.03.2024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20.03.2024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849AC4-2BA2-4A86-883D-AFEB4DD4B217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230e9df3-be65-4c73-a93b-d1236ebd677e"/>
    <ds:schemaRef ds:uri="71af3243-3dd4-4a8d-8c0d-dd76da1f02a5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16c05727-aa75-4e4a-9b5f-8a80a1165891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Arial Black</vt:lpstr>
      <vt:lpstr>Calibri</vt:lpstr>
      <vt:lpstr>Cavolini</vt:lpstr>
      <vt:lpstr>Palatino Linotype</vt:lpstr>
      <vt:lpstr>Segoe Script</vt:lpstr>
      <vt:lpstr>Times New Roman</vt:lpstr>
      <vt:lpstr>Verdana</vt:lpstr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2022-07-04T05:02:21Z</dcterms:created>
  <dcterms:modified xsi:type="dcterms:W3CDTF">2024-03-20T12:07:12Z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